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419" r:id="rId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14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3C3C3C"/>
    <a:srgbClr val="CC5BD1"/>
    <a:srgbClr val="FFFFFF"/>
    <a:srgbClr val="58595B"/>
    <a:srgbClr val="FFBA00"/>
    <a:srgbClr val="DCDCDC"/>
    <a:srgbClr val="000000"/>
    <a:srgbClr val="A6A6A6"/>
    <a:srgbClr val="EE3E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3A38F-14CB-459F-982A-AA3F1188C161}" v="16" dt="2023-03-21T20:00:29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5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280" y="176"/>
      </p:cViewPr>
      <p:guideLst>
        <p:guide orient="horz" pos="2184"/>
        <p:guide pos="14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38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er, Lynne E" userId="40e23574-38b2-4b9b-b966-95b7b5851cdb" providerId="ADAL" clId="{DB43A38F-14CB-459F-982A-AA3F1188C161}"/>
    <pc:docChg chg="undo custSel addSld delSld modSld modMainMaster modSection">
      <pc:chgData name="Parker, Lynne E" userId="40e23574-38b2-4b9b-b966-95b7b5851cdb" providerId="ADAL" clId="{DB43A38F-14CB-459F-982A-AA3F1188C161}" dt="2023-03-21T20:00:29.634" v="868"/>
      <pc:docMkLst>
        <pc:docMk/>
      </pc:docMkLst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1954065007" sldId="345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1079715576" sldId="359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88558280" sldId="360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2685247463" sldId="361"/>
        </pc:sldMkLst>
      </pc:sldChg>
      <pc:sldChg chg="del">
        <pc:chgData name="Parker, Lynne E" userId="40e23574-38b2-4b9b-b966-95b7b5851cdb" providerId="ADAL" clId="{DB43A38F-14CB-459F-982A-AA3F1188C161}" dt="2023-03-21T19:04:25.572" v="484" actId="47"/>
        <pc:sldMkLst>
          <pc:docMk/>
          <pc:sldMk cId="4157963028" sldId="387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1415784844" sldId="397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2133889381" sldId="401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3983322939" sldId="404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601377640" sldId="406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1133123217" sldId="407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347160433" sldId="408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4189906376" sldId="409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866575695" sldId="410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3699727032" sldId="412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2300520124" sldId="413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2128696570" sldId="414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2781191552" sldId="415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3793023201" sldId="416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2989271233" sldId="417"/>
        </pc:sldMkLst>
      </pc:sldChg>
      <pc:sldChg chg="del">
        <pc:chgData name="Parker, Lynne E" userId="40e23574-38b2-4b9b-b966-95b7b5851cdb" providerId="ADAL" clId="{DB43A38F-14CB-459F-982A-AA3F1188C161}" dt="2023-03-21T19:04:28.983" v="485" actId="47"/>
        <pc:sldMkLst>
          <pc:docMk/>
          <pc:sldMk cId="1956054062" sldId="418"/>
        </pc:sldMkLst>
      </pc:sldChg>
      <pc:sldChg chg="addSp delSp modSp new mod modTransition">
        <pc:chgData name="Parker, Lynne E" userId="40e23574-38b2-4b9b-b966-95b7b5851cdb" providerId="ADAL" clId="{DB43A38F-14CB-459F-982A-AA3F1188C161}" dt="2023-03-21T19:59:37.365" v="861" actId="20577"/>
        <pc:sldMkLst>
          <pc:docMk/>
          <pc:sldMk cId="3941888896" sldId="419"/>
        </pc:sldMkLst>
        <pc:spChg chg="mod">
          <ac:chgData name="Parker, Lynne E" userId="40e23574-38b2-4b9b-b966-95b7b5851cdb" providerId="ADAL" clId="{DB43A38F-14CB-459F-982A-AA3F1188C161}" dt="2023-03-21T19:56:14.901" v="723" actId="255"/>
          <ac:spMkLst>
            <pc:docMk/>
            <pc:sldMk cId="3941888896" sldId="419"/>
            <ac:spMk id="2" creationId="{29CB724B-BCD9-A7D2-703B-48AC4F32500D}"/>
          </ac:spMkLst>
        </pc:spChg>
        <pc:spChg chg="mod">
          <ac:chgData name="Parker, Lynne E" userId="40e23574-38b2-4b9b-b966-95b7b5851cdb" providerId="ADAL" clId="{DB43A38F-14CB-459F-982A-AA3F1188C161}" dt="2023-03-21T19:57:13.201" v="728" actId="255"/>
          <ac:spMkLst>
            <pc:docMk/>
            <pc:sldMk cId="3941888896" sldId="419"/>
            <ac:spMk id="3" creationId="{0009FC00-9DD3-443F-C609-CC43548E0CCC}"/>
          </ac:spMkLst>
        </pc:spChg>
        <pc:spChg chg="add mod">
          <ac:chgData name="Parker, Lynne E" userId="40e23574-38b2-4b9b-b966-95b7b5851cdb" providerId="ADAL" clId="{DB43A38F-14CB-459F-982A-AA3F1188C161}" dt="2023-03-21T19:57:34.277" v="731" actId="255"/>
          <ac:spMkLst>
            <pc:docMk/>
            <pc:sldMk cId="3941888896" sldId="419"/>
            <ac:spMk id="5" creationId="{BB12A867-7B0B-1C6E-3628-49B0D9439DC3}"/>
          </ac:spMkLst>
        </pc:spChg>
        <pc:spChg chg="add mod">
          <ac:chgData name="Parker, Lynne E" userId="40e23574-38b2-4b9b-b966-95b7b5851cdb" providerId="ADAL" clId="{DB43A38F-14CB-459F-982A-AA3F1188C161}" dt="2023-03-21T19:57:08.923" v="727" actId="255"/>
          <ac:spMkLst>
            <pc:docMk/>
            <pc:sldMk cId="3941888896" sldId="419"/>
            <ac:spMk id="6" creationId="{F058B14D-5C29-18B1-101B-2141CD048303}"/>
          </ac:spMkLst>
        </pc:spChg>
        <pc:spChg chg="add mod">
          <ac:chgData name="Parker, Lynne E" userId="40e23574-38b2-4b9b-b966-95b7b5851cdb" providerId="ADAL" clId="{DB43A38F-14CB-459F-982A-AA3F1188C161}" dt="2023-03-21T19:57:18.885" v="729" actId="255"/>
          <ac:spMkLst>
            <pc:docMk/>
            <pc:sldMk cId="3941888896" sldId="419"/>
            <ac:spMk id="16" creationId="{D07A1A3A-99C3-A700-5CAB-972F67FE2418}"/>
          </ac:spMkLst>
        </pc:spChg>
        <pc:spChg chg="add mod">
          <ac:chgData name="Parker, Lynne E" userId="40e23574-38b2-4b9b-b966-95b7b5851cdb" providerId="ADAL" clId="{DB43A38F-14CB-459F-982A-AA3F1188C161}" dt="2023-03-21T19:59:37.365" v="861" actId="20577"/>
          <ac:spMkLst>
            <pc:docMk/>
            <pc:sldMk cId="3941888896" sldId="419"/>
            <ac:spMk id="23" creationId="{092890C4-3260-1CB4-854E-94E5B8F92C37}"/>
          </ac:spMkLst>
        </pc:spChg>
        <pc:cxnChg chg="add mod">
          <ac:chgData name="Parker, Lynne E" userId="40e23574-38b2-4b9b-b966-95b7b5851cdb" providerId="ADAL" clId="{DB43A38F-14CB-459F-982A-AA3F1188C161}" dt="2023-03-21T18:57:49.992" v="169" actId="692"/>
          <ac:cxnSpMkLst>
            <pc:docMk/>
            <pc:sldMk cId="3941888896" sldId="419"/>
            <ac:cxnSpMk id="8" creationId="{3B639DF6-42D9-5692-17E6-543E2FC8D5A6}"/>
          </ac:cxnSpMkLst>
        </pc:cxnChg>
        <pc:cxnChg chg="add mod">
          <ac:chgData name="Parker, Lynne E" userId="40e23574-38b2-4b9b-b966-95b7b5851cdb" providerId="ADAL" clId="{DB43A38F-14CB-459F-982A-AA3F1188C161}" dt="2023-03-21T18:59:43.760" v="251" actId="14100"/>
          <ac:cxnSpMkLst>
            <pc:docMk/>
            <pc:sldMk cId="3941888896" sldId="419"/>
            <ac:cxnSpMk id="10" creationId="{3EDC0A48-8772-BF12-8E94-C243CF020F21}"/>
          </ac:cxnSpMkLst>
        </pc:cxnChg>
        <pc:cxnChg chg="add mod">
          <ac:chgData name="Parker, Lynne E" userId="40e23574-38b2-4b9b-b966-95b7b5851cdb" providerId="ADAL" clId="{DB43A38F-14CB-459F-982A-AA3F1188C161}" dt="2023-03-21T18:58:24.212" v="177" actId="1076"/>
          <ac:cxnSpMkLst>
            <pc:docMk/>
            <pc:sldMk cId="3941888896" sldId="419"/>
            <ac:cxnSpMk id="15" creationId="{D08ADB00-8663-D39C-DFC3-7334960A0D38}"/>
          </ac:cxnSpMkLst>
        </pc:cxnChg>
        <pc:cxnChg chg="add del mod">
          <ac:chgData name="Parker, Lynne E" userId="40e23574-38b2-4b9b-b966-95b7b5851cdb" providerId="ADAL" clId="{DB43A38F-14CB-459F-982A-AA3F1188C161}" dt="2023-03-21T19:00:19.677" v="270" actId="478"/>
          <ac:cxnSpMkLst>
            <pc:docMk/>
            <pc:sldMk cId="3941888896" sldId="419"/>
            <ac:cxnSpMk id="20" creationId="{29312402-0A8B-9864-28DE-1CF3D0B05105}"/>
          </ac:cxnSpMkLst>
        </pc:cxnChg>
      </pc:sldChg>
      <pc:sldChg chg="modSp new mod modTransition">
        <pc:chgData name="Parker, Lynne E" userId="40e23574-38b2-4b9b-b966-95b7b5851cdb" providerId="ADAL" clId="{DB43A38F-14CB-459F-982A-AA3F1188C161}" dt="2023-03-21T20:00:29.634" v="868"/>
        <pc:sldMkLst>
          <pc:docMk/>
          <pc:sldMk cId="792426436" sldId="420"/>
        </pc:sldMkLst>
        <pc:spChg chg="mod">
          <ac:chgData name="Parker, Lynne E" userId="40e23574-38b2-4b9b-b966-95b7b5851cdb" providerId="ADAL" clId="{DB43A38F-14CB-459F-982A-AA3F1188C161}" dt="2023-03-21T20:00:15.454" v="867" actId="14100"/>
          <ac:spMkLst>
            <pc:docMk/>
            <pc:sldMk cId="792426436" sldId="420"/>
            <ac:spMk id="2" creationId="{BE58B5D1-AF71-CB3C-8248-BBB046BF3C9A}"/>
          </ac:spMkLst>
        </pc:spChg>
        <pc:spChg chg="mod">
          <ac:chgData name="Parker, Lynne E" userId="40e23574-38b2-4b9b-b966-95b7b5851cdb" providerId="ADAL" clId="{DB43A38F-14CB-459F-982A-AA3F1188C161}" dt="2023-03-21T20:00:08.190" v="865" actId="2711"/>
          <ac:spMkLst>
            <pc:docMk/>
            <pc:sldMk cId="792426436" sldId="420"/>
            <ac:spMk id="3" creationId="{C6059EF4-59F5-D39E-FC6C-DE8FC999E24A}"/>
          </ac:spMkLst>
        </pc:spChg>
      </pc:sldChg>
      <pc:sldChg chg="new del">
        <pc:chgData name="Parker, Lynne E" userId="40e23574-38b2-4b9b-b966-95b7b5851cdb" providerId="ADAL" clId="{DB43A38F-14CB-459F-982A-AA3F1188C161}" dt="2023-03-21T19:04:28.983" v="485" actId="47"/>
        <pc:sldMkLst>
          <pc:docMk/>
          <pc:sldMk cId="4250737827" sldId="420"/>
        </pc:sldMkLst>
      </pc:sldChg>
      <pc:sldMasterChg chg="modSldLayout">
        <pc:chgData name="Parker, Lynne E" userId="40e23574-38b2-4b9b-b966-95b7b5851cdb" providerId="ADAL" clId="{DB43A38F-14CB-459F-982A-AA3F1188C161}" dt="2023-03-21T18:43:59.103" v="2" actId="14100"/>
        <pc:sldMasterMkLst>
          <pc:docMk/>
          <pc:sldMasterMk cId="1910318796" sldId="2147483648"/>
        </pc:sldMasterMkLst>
        <pc:sldLayoutChg chg="modSp mod">
          <pc:chgData name="Parker, Lynne E" userId="40e23574-38b2-4b9b-b966-95b7b5851cdb" providerId="ADAL" clId="{DB43A38F-14CB-459F-982A-AA3F1188C161}" dt="2023-03-21T18:43:59.103" v="2" actId="14100"/>
          <pc:sldLayoutMkLst>
            <pc:docMk/>
            <pc:sldMasterMk cId="1910318796" sldId="2147483648"/>
            <pc:sldLayoutMk cId="1635645721" sldId="2147483650"/>
          </pc:sldLayoutMkLst>
          <pc:spChg chg="mod">
            <ac:chgData name="Parker, Lynne E" userId="40e23574-38b2-4b9b-b966-95b7b5851cdb" providerId="ADAL" clId="{DB43A38F-14CB-459F-982A-AA3F1188C161}" dt="2023-03-21T18:43:55.644" v="1" actId="14100"/>
            <ac:spMkLst>
              <pc:docMk/>
              <pc:sldMasterMk cId="1910318796" sldId="2147483648"/>
              <pc:sldLayoutMk cId="1635645721" sldId="2147483650"/>
              <ac:spMk id="2" creationId="{D61CC106-579D-4E1D-BB51-B1482A571F2C}"/>
            </ac:spMkLst>
          </pc:spChg>
          <pc:spChg chg="mod">
            <ac:chgData name="Parker, Lynne E" userId="40e23574-38b2-4b9b-b966-95b7b5851cdb" providerId="ADAL" clId="{DB43A38F-14CB-459F-982A-AA3F1188C161}" dt="2023-03-21T18:43:59.103" v="2" actId="14100"/>
            <ac:spMkLst>
              <pc:docMk/>
              <pc:sldMasterMk cId="1910318796" sldId="2147483648"/>
              <pc:sldLayoutMk cId="1635645721" sldId="2147483650"/>
              <ac:spMk id="27" creationId="{FEE59F0B-09B7-492D-83C1-6FBDA0B8D1D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1263" y="906463"/>
            <a:ext cx="4587875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679" y="3714181"/>
            <a:ext cx="6541418" cy="502279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1" y="222669"/>
            <a:ext cx="7010399" cy="524187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177" tIns="46589" rIns="93177" bIns="46589"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73705" y="369400"/>
            <a:ext cx="991632" cy="221262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35310" y="258605"/>
            <a:ext cx="1848460" cy="466433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7" userDrawn="1">
          <p15:clr>
            <a:srgbClr val="F26B43"/>
          </p15:clr>
        </p15:guide>
        <p15:guide id="2" pos="426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2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1" y="0"/>
            <a:ext cx="517849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 descr="A statue of a person in a park&#10;&#10;Description automatically generated with medium confidence">
            <a:extLst>
              <a:ext uri="{FF2B5EF4-FFF2-40B4-BE49-F238E27FC236}">
                <a16:creationId xmlns:a16="http://schemas.microsoft.com/office/drawing/2014/main" id="{5BC1ABC1-7F51-9C80-EDBD-13858F1AD1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37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FD4D3-C966-4822-9387-3AB4F151E8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C57-F7B9-4DC2-907D-CA3EDFBA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E83C-A73A-4EF4-ADCE-C29A3F1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 hidden="1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 hidden="1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 hidden="1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 hidden="1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7463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219573"/>
            <a:ext cx="11277600" cy="4663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655" r:id="rId29"/>
    <p:sldLayoutId id="2147483692" r:id="rId30"/>
    <p:sldLayoutId id="2147483668" r:id="rId31"/>
    <p:sldLayoutId id="2147483669" r:id="rId32"/>
    <p:sldLayoutId id="2147483670" r:id="rId33"/>
    <p:sldLayoutId id="2147483671" r:id="rId34"/>
    <p:sldLayoutId id="2147483672" r:id="rId35"/>
    <p:sldLayoutId id="2147483673" r:id="rId36"/>
    <p:sldLayoutId id="2147483674" r:id="rId37"/>
    <p:sldLayoutId id="2147483709" r:id="rId38"/>
    <p:sldLayoutId id="2147483675" r:id="rId39"/>
    <p:sldLayoutId id="2147483676" r:id="rId40"/>
    <p:sldLayoutId id="2147483677" r:id="rId41"/>
    <p:sldLayoutId id="2147483678" r:id="rId42"/>
    <p:sldLayoutId id="2147483679" r:id="rId43"/>
    <p:sldLayoutId id="2147483680" r:id="rId44"/>
    <p:sldLayoutId id="2147483681" r:id="rId45"/>
    <p:sldLayoutId id="2147483682" r:id="rId46"/>
    <p:sldLayoutId id="2147483683" r:id="rId47"/>
    <p:sldLayoutId id="2147483684" r:id="rId48"/>
    <p:sldLayoutId id="2147483685" r:id="rId49"/>
    <p:sldLayoutId id="2147483686" r:id="rId50"/>
    <p:sldLayoutId id="2147483687" r:id="rId51"/>
    <p:sldLayoutId id="2147483688" r:id="rId52"/>
    <p:sldLayoutId id="214748368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720" r:id="rId64"/>
    <p:sldLayoutId id="2147483721" r:id="rId65"/>
    <p:sldLayoutId id="2147483722" r:id="rId66"/>
    <p:sldLayoutId id="2147483723" r:id="rId67"/>
    <p:sldLayoutId id="2147483724" r:id="rId68"/>
    <p:sldLayoutId id="2147483725" r:id="rId69"/>
    <p:sldLayoutId id="2147483726" r:id="rId70"/>
    <p:sldLayoutId id="2147483727" r:id="rId71"/>
    <p:sldLayoutId id="2147483728" r:id="rId72"/>
    <p:sldLayoutId id="2147483729" r:id="rId73"/>
    <p:sldLayoutId id="2147483730" r:id="rId74"/>
    <p:sldLayoutId id="2147483731" r:id="rId75"/>
    <p:sldLayoutId id="2147483732" r:id="rId76"/>
    <p:sldLayoutId id="2147483733" r:id="rId77"/>
    <p:sldLayoutId id="2147483703" r:id="rId78"/>
    <p:sldLayoutId id="2147483704" r:id="rId7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724B-BCD9-A7D2-703B-48AC4F32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106270"/>
            <a:ext cx="11277600" cy="746311"/>
          </a:xfrm>
        </p:spPr>
        <p:txBody>
          <a:bodyPr>
            <a:normAutofit/>
          </a:bodyPr>
          <a:lstStyle/>
          <a:p>
            <a:r>
              <a:rPr lang="en-US" sz="3600" dirty="0"/>
              <a:t>&lt;Project title&gt;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9FC00-9DD3-443F-C609-CC43548E0C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600" y="1073447"/>
            <a:ext cx="5673725" cy="2595189"/>
          </a:xfrm>
          <a:ln w="19050"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Purpose: 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Key idea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12B20-231F-6E33-59B3-DC0D5325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12A867-7B0B-1C6E-3628-49B0D9439DC3}"/>
              </a:ext>
            </a:extLst>
          </p:cNvPr>
          <p:cNvSpPr txBox="1">
            <a:spLocks/>
          </p:cNvSpPr>
          <p:nvPr/>
        </p:nvSpPr>
        <p:spPr>
          <a:xfrm>
            <a:off x="660400" y="6100670"/>
            <a:ext cx="9829800" cy="52873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1600" dirty="0"/>
              <a:t>&lt;POCs: Name, email&gt;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8B14D-5C29-18B1-101B-2141CD048303}"/>
              </a:ext>
            </a:extLst>
          </p:cNvPr>
          <p:cNvSpPr txBox="1">
            <a:spLocks/>
          </p:cNvSpPr>
          <p:nvPr/>
        </p:nvSpPr>
        <p:spPr>
          <a:xfrm>
            <a:off x="241300" y="3662627"/>
            <a:ext cx="5673725" cy="2384238"/>
          </a:xfrm>
          <a:prstGeom prst="rect">
            <a:avLst/>
          </a:prstGeom>
          <a:ln w="19050">
            <a:noFill/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Significant Design Innovations / Methods / Results etc.</a:t>
            </a:r>
            <a:r>
              <a:rPr lang="en-US" sz="1600" dirty="0"/>
              <a:t>: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&lt;point 1&gt;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&lt;point 2&gt;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&lt;etc.&gt;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639DF6-42D9-5692-17E6-543E2FC8D5A6}"/>
              </a:ext>
            </a:extLst>
          </p:cNvPr>
          <p:cNvCxnSpPr>
            <a:cxnSpLocks/>
          </p:cNvCxnSpPr>
          <p:nvPr/>
        </p:nvCxnSpPr>
        <p:spPr>
          <a:xfrm>
            <a:off x="114300" y="974912"/>
            <a:ext cx="11944350" cy="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DC0A48-8772-BF12-8E94-C243CF020F21}"/>
              </a:ext>
            </a:extLst>
          </p:cNvPr>
          <p:cNvCxnSpPr>
            <a:cxnSpLocks/>
          </p:cNvCxnSpPr>
          <p:nvPr/>
        </p:nvCxnSpPr>
        <p:spPr>
          <a:xfrm>
            <a:off x="6083300" y="974912"/>
            <a:ext cx="12700" cy="5129594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8ADB00-8663-D39C-DFC3-7334960A0D38}"/>
              </a:ext>
            </a:extLst>
          </p:cNvPr>
          <p:cNvCxnSpPr>
            <a:cxnSpLocks/>
          </p:cNvCxnSpPr>
          <p:nvPr/>
        </p:nvCxnSpPr>
        <p:spPr>
          <a:xfrm>
            <a:off x="123825" y="3566357"/>
            <a:ext cx="11944350" cy="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07A1A3A-99C3-A700-5CAB-972F67FE2418}"/>
              </a:ext>
            </a:extLst>
          </p:cNvPr>
          <p:cNvSpPr txBox="1">
            <a:spLocks/>
          </p:cNvSpPr>
          <p:nvPr/>
        </p:nvSpPr>
        <p:spPr>
          <a:xfrm>
            <a:off x="6223000" y="3662627"/>
            <a:ext cx="5845175" cy="2441879"/>
          </a:xfrm>
          <a:prstGeom prst="rect">
            <a:avLst/>
          </a:prstGeom>
          <a:ln w="19050">
            <a:noFill/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Benefits &amp; Potential Impact</a:t>
            </a:r>
            <a:r>
              <a:rPr lang="en-US" sz="1600" dirty="0"/>
              <a:t>: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&lt;point 1&gt;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&lt;point 2&gt;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&lt;etc.&gt;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2890C4-3260-1CB4-854E-94E5B8F92C37}"/>
              </a:ext>
            </a:extLst>
          </p:cNvPr>
          <p:cNvSpPr txBox="1">
            <a:spLocks/>
          </p:cNvSpPr>
          <p:nvPr/>
        </p:nvSpPr>
        <p:spPr>
          <a:xfrm>
            <a:off x="6223000" y="1073446"/>
            <a:ext cx="5857875" cy="2595189"/>
          </a:xfrm>
          <a:prstGeom prst="rect">
            <a:avLst/>
          </a:prstGeom>
          <a:ln w="19050">
            <a:noFill/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&lt;informative picture/photo/graphic; if the image isn’t self-explanatory, and a caption won’t fit, add an explanation on the ppt notes page.&gt;</a:t>
            </a:r>
          </a:p>
        </p:txBody>
      </p:sp>
    </p:spTree>
    <p:extLst>
      <p:ext uri="{BB962C8B-B14F-4D97-AF65-F5344CB8AC3E}">
        <p14:creationId xmlns:p14="http://schemas.microsoft.com/office/powerpoint/2010/main" val="394188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UTK 2020_Orang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58595B"/>
      </a:hlink>
      <a:folHlink>
        <a:srgbClr val="58595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9393</TotalTime>
  <Words>83</Words>
  <Application>Microsoft Macintosh PowerPoint</Application>
  <PresentationFormat>Widescreen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Nova</vt:lpstr>
      <vt:lpstr>Arial Nova Light</vt:lpstr>
      <vt:lpstr>Calibri</vt:lpstr>
      <vt:lpstr>Roboto</vt:lpstr>
      <vt:lpstr>UTK 2020_Orange</vt:lpstr>
      <vt:lpstr>&lt;Project 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Huang, Jian</cp:lastModifiedBy>
  <cp:revision>299</cp:revision>
  <cp:lastPrinted>2022-12-05T19:59:28Z</cp:lastPrinted>
  <dcterms:created xsi:type="dcterms:W3CDTF">2019-10-24T14:01:45Z</dcterms:created>
  <dcterms:modified xsi:type="dcterms:W3CDTF">2023-10-17T16:33:37Z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</Properties>
</file>